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25DF8-E35E-4D65-BF65-61DA3CD7DF42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F812-AEE6-4361-AAAD-5F1ACF5BB9D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8763000" y="65087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8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E62A00B-A064-438D-A6C3-EC850876A10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87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0">
        <p:sndAc>
          <p:stSnd>
            <p:snd r:embed="rId1" name="click.wav"/>
          </p:stSnd>
        </p:sndAc>
      </p:transition>
    </mc:Choice>
    <mc:Fallback>
      <p:transition advClick="0" advTm="20000">
        <p:sndAc>
          <p:stSnd>
            <p:snd r:embed="rId1" name="click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25DF8-E35E-4D65-BF65-61DA3CD7DF42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F812-AEE6-4361-AAAD-5F1ACF5BB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263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0">
        <p:sndAc>
          <p:stSnd>
            <p:snd r:embed="rId1" name="click.wav"/>
          </p:stSnd>
        </p:sndAc>
      </p:transition>
    </mc:Choice>
    <mc:Fallback>
      <p:transition advClick="0" advTm="20000">
        <p:sndAc>
          <p:stSnd>
            <p:snd r:embed="rId1" name="click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25DF8-E35E-4D65-BF65-61DA3CD7DF42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F812-AEE6-4361-AAAD-5F1ACF5BB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2112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0">
        <p:sndAc>
          <p:stSnd>
            <p:snd r:embed="rId1" name="click.wav"/>
          </p:stSnd>
        </p:sndAc>
      </p:transition>
    </mc:Choice>
    <mc:Fallback>
      <p:transition advClick="0" advTm="20000">
        <p:sndAc>
          <p:stSnd>
            <p:snd r:embed="rId1" name="click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25DF8-E35E-4D65-BF65-61DA3CD7DF42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 b="1"/>
            </a:lvl1pPr>
          </a:lstStyle>
          <a:p>
            <a:fld id="{FE62A00B-A064-438D-A6C3-EC850876A10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2977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0">
        <p:sndAc>
          <p:stSnd>
            <p:snd r:embed="rId1" name="click.wav"/>
          </p:stSnd>
        </p:sndAc>
      </p:transition>
    </mc:Choice>
    <mc:Fallback>
      <p:transition advClick="0" advTm="20000">
        <p:sndAc>
          <p:stSnd>
            <p:snd r:embed="rId1" name="click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25DF8-E35E-4D65-BF65-61DA3CD7DF42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F812-AEE6-4361-AAAD-5F1ACF5BB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575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0">
        <p:sndAc>
          <p:stSnd>
            <p:snd r:embed="rId1" name="click.wav"/>
          </p:stSnd>
        </p:sndAc>
      </p:transition>
    </mc:Choice>
    <mc:Fallback>
      <p:transition advClick="0" advTm="20000">
        <p:sndAc>
          <p:stSnd>
            <p:snd r:embed="rId1" name="click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25DF8-E35E-4D65-BF65-61DA3CD7DF42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F812-AEE6-4361-AAAD-5F1ACF5BB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6238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0">
        <p:sndAc>
          <p:stSnd>
            <p:snd r:embed="rId1" name="click.wav"/>
          </p:stSnd>
        </p:sndAc>
      </p:transition>
    </mc:Choice>
    <mc:Fallback>
      <p:transition advClick="0" advTm="20000">
        <p:sndAc>
          <p:stSnd>
            <p:snd r:embed="rId1" name="click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25DF8-E35E-4D65-BF65-61DA3CD7DF42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F812-AEE6-4361-AAAD-5F1ACF5BB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076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0">
        <p:sndAc>
          <p:stSnd>
            <p:snd r:embed="rId1" name="click.wav"/>
          </p:stSnd>
        </p:sndAc>
      </p:transition>
    </mc:Choice>
    <mc:Fallback>
      <p:transition advClick="0" advTm="20000">
        <p:sndAc>
          <p:stSnd>
            <p:snd r:embed="rId1" name="click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25DF8-E35E-4D65-BF65-61DA3CD7DF42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F812-AEE6-4361-AAAD-5F1ACF5BB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1760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0">
        <p:sndAc>
          <p:stSnd>
            <p:snd r:embed="rId1" name="click.wav"/>
          </p:stSnd>
        </p:sndAc>
      </p:transition>
    </mc:Choice>
    <mc:Fallback>
      <p:transition advClick="0" advTm="20000">
        <p:sndAc>
          <p:stSnd>
            <p:snd r:embed="rId1" name="click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25DF8-E35E-4D65-BF65-61DA3CD7DF42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F812-AEE6-4361-AAAD-5F1ACF5BB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425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0">
        <p:sndAc>
          <p:stSnd>
            <p:snd r:embed="rId1" name="click.wav"/>
          </p:stSnd>
        </p:sndAc>
      </p:transition>
    </mc:Choice>
    <mc:Fallback>
      <p:transition advClick="0" advTm="20000">
        <p:sndAc>
          <p:stSnd>
            <p:snd r:embed="rId1" name="click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25DF8-E35E-4D65-BF65-61DA3CD7DF42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F812-AEE6-4361-AAAD-5F1ACF5BB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8869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0">
        <p:sndAc>
          <p:stSnd>
            <p:snd r:embed="rId1" name="click.wav"/>
          </p:stSnd>
        </p:sndAc>
      </p:transition>
    </mc:Choice>
    <mc:Fallback>
      <p:transition advClick="0" advTm="20000">
        <p:sndAc>
          <p:stSnd>
            <p:snd r:embed="rId1" name="click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25DF8-E35E-4D65-BF65-61DA3CD7DF42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F812-AEE6-4361-AAAD-5F1ACF5BB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6007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0">
        <p:sndAc>
          <p:stSnd>
            <p:snd r:embed="rId1" name="click.wav"/>
          </p:stSnd>
        </p:sndAc>
      </p:transition>
    </mc:Choice>
    <mc:Fallback>
      <p:transition advClick="0" advTm="20000">
        <p:sndAc>
          <p:stSnd>
            <p:snd r:embed="rId1" name="click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25DF8-E35E-4D65-BF65-61DA3CD7DF42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1F812-AEE6-4361-AAAD-5F1ACF5BB9D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8763000" y="650875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E62A00B-A064-438D-A6C3-EC850876A10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753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p14:dur="10" advClick="0" advTm="20000">
        <p:sndAc>
          <p:stSnd>
            <p:snd r:embed="rId13" name="click.wav"/>
          </p:stSnd>
        </p:sndAc>
      </p:transition>
    </mc:Choice>
    <mc:Fallback>
      <p:transition advClick="0" advTm="20000">
        <p:sndAc>
          <p:stSnd>
            <p:snd r:embed="rId13" name="click.wav"/>
          </p:stSnd>
        </p:sndAc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495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0">
        <p:sndAc>
          <p:stSnd>
            <p:snd r:embed="rId2" name="click.wav"/>
          </p:stSnd>
        </p:sndAc>
      </p:transition>
    </mc:Choice>
    <mc:Fallback>
      <p:transition advClick="0" advTm="20000">
        <p:sndAc>
          <p:stSnd>
            <p:snd r:embed="rId2" name="click.wav"/>
          </p:stSnd>
        </p:sndAc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833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0">
        <p:sndAc>
          <p:stSnd>
            <p:snd r:embed="rId2" name="click.wav"/>
          </p:stSnd>
        </p:sndAc>
      </p:transition>
    </mc:Choice>
    <mc:Fallback>
      <p:transition advClick="0" advTm="20000">
        <p:sndAc>
          <p:stSnd>
            <p:snd r:embed="rId2" name="click.wav"/>
          </p:stSnd>
        </p:sndAc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698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0">
        <p:sndAc>
          <p:stSnd>
            <p:snd r:embed="rId2" name="click.wav"/>
          </p:stSnd>
        </p:sndAc>
      </p:transition>
    </mc:Choice>
    <mc:Fallback>
      <p:transition advClick="0" advTm="20000">
        <p:sndAc>
          <p:stSnd>
            <p:snd r:embed="rId2" name="click.wav"/>
          </p:stSnd>
        </p:sndAc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2356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0">
        <p:sndAc>
          <p:stSnd>
            <p:snd r:embed="rId2" name="click.wav"/>
          </p:stSnd>
        </p:sndAc>
      </p:transition>
    </mc:Choice>
    <mc:Fallback>
      <p:transition advClick="0" advTm="20000">
        <p:sndAc>
          <p:stSnd>
            <p:snd r:embed="rId2" name="click.wav"/>
          </p:stSnd>
        </p:sndAc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2609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0">
        <p:sndAc>
          <p:stSnd>
            <p:snd r:embed="rId2" name="click.wav"/>
          </p:stSnd>
        </p:sndAc>
      </p:transition>
    </mc:Choice>
    <mc:Fallback>
      <p:transition advClick="0" advTm="20000">
        <p:sndAc>
          <p:stSnd>
            <p:snd r:embed="rId2" name="click.wav"/>
          </p:stSnd>
        </p:sndAc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316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0">
        <p:sndAc>
          <p:stSnd>
            <p:snd r:embed="rId2" name="click.wav"/>
          </p:stSnd>
        </p:sndAc>
      </p:transition>
    </mc:Choice>
    <mc:Fallback>
      <p:transition advClick="0" advTm="20000">
        <p:sndAc>
          <p:stSnd>
            <p:snd r:embed="rId2" name="click.wav"/>
          </p:stSnd>
        </p:sndAc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6406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0">
        <p:sndAc>
          <p:stSnd>
            <p:snd r:embed="rId2" name="click.wav"/>
          </p:stSnd>
        </p:sndAc>
      </p:transition>
    </mc:Choice>
    <mc:Fallback>
      <p:transition advClick="0" advTm="20000">
        <p:sndAc>
          <p:stSnd>
            <p:snd r:embed="rId2" name="click.wav"/>
          </p:stSnd>
        </p:sndAc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709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0">
        <p:sndAc>
          <p:stSnd>
            <p:snd r:embed="rId2" name="click.wav"/>
          </p:stSnd>
        </p:sndAc>
      </p:transition>
    </mc:Choice>
    <mc:Fallback>
      <p:transition advClick="0" advTm="20000">
        <p:sndAc>
          <p:stSnd>
            <p:snd r:embed="rId2" name="click.wav"/>
          </p:stSnd>
        </p:sndAc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594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0">
        <p:sndAc>
          <p:stSnd>
            <p:snd r:embed="rId2" name="click.wav"/>
          </p:stSnd>
        </p:sndAc>
      </p:transition>
    </mc:Choice>
    <mc:Fallback>
      <p:transition advClick="0" advTm="20000">
        <p:sndAc>
          <p:stSnd>
            <p:snd r:embed="rId2" name="click.wav"/>
          </p:stSnd>
        </p:sndAc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9363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0">
        <p:sndAc>
          <p:stSnd>
            <p:snd r:embed="rId2" name="click.wav"/>
          </p:stSnd>
        </p:sndAc>
      </p:transition>
    </mc:Choice>
    <mc:Fallback>
      <p:transition advClick="0" advTm="20000">
        <p:sndAc>
          <p:stSnd>
            <p:snd r:embed="rId2" name="click.wav"/>
          </p:stSnd>
        </p:sndAc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0019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0">
        <p:sndAc>
          <p:stSnd>
            <p:snd r:embed="rId2" name="click.wav"/>
          </p:stSnd>
        </p:sndAc>
      </p:transition>
    </mc:Choice>
    <mc:Fallback>
      <p:transition advClick="0" advTm="20000">
        <p:sndAc>
          <p:stSnd>
            <p:snd r:embed="rId2" name="click.wav"/>
          </p:stSnd>
        </p:sndAc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024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0">
        <p:sndAc>
          <p:stSnd>
            <p:snd r:embed="rId2" name="click.wav"/>
          </p:stSnd>
        </p:sndAc>
      </p:transition>
    </mc:Choice>
    <mc:Fallback>
      <p:transition advClick="0" advTm="20000">
        <p:sndAc>
          <p:stSnd>
            <p:snd r:embed="rId2" name="click.wav"/>
          </p:stSnd>
        </p:sndAc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228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0">
        <p:sndAc>
          <p:stSnd>
            <p:snd r:embed="rId2" name="click.wav"/>
          </p:stSnd>
        </p:sndAc>
      </p:transition>
    </mc:Choice>
    <mc:Fallback>
      <p:transition advClick="0" advTm="20000">
        <p:sndAc>
          <p:stSnd>
            <p:snd r:embed="rId2" name="click.wav"/>
          </p:stSnd>
        </p:sndAc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695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0">
        <p:sndAc>
          <p:stSnd>
            <p:snd r:embed="rId2" name="click.wav"/>
          </p:stSnd>
        </p:sndAc>
      </p:transition>
    </mc:Choice>
    <mc:Fallback>
      <p:transition advClick="0" advTm="20000">
        <p:sndAc>
          <p:stSnd>
            <p:snd r:embed="rId2" name="click.wav"/>
          </p:stSnd>
        </p:sndAc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383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0">
        <p:sndAc>
          <p:stSnd>
            <p:snd r:embed="rId2" name="click.wav"/>
          </p:stSnd>
        </p:sndAc>
      </p:transition>
    </mc:Choice>
    <mc:Fallback>
      <p:transition advClick="0" advTm="20000">
        <p:sndAc>
          <p:stSnd>
            <p:snd r:embed="rId2" name="click.wav"/>
          </p:stSnd>
        </p:sndAc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0020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0">
        <p:sndAc>
          <p:stSnd>
            <p:snd r:embed="rId2" name="click.wav"/>
          </p:stSnd>
        </p:sndAc>
      </p:transition>
    </mc:Choice>
    <mc:Fallback>
      <p:transition advClick="0" advTm="20000">
        <p:sndAc>
          <p:stSnd>
            <p:snd r:embed="rId2" name="click.wav"/>
          </p:stSnd>
        </p:sndAc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831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0">
        <p:sndAc>
          <p:stSnd>
            <p:snd r:embed="rId2" name="click.wav"/>
          </p:stSnd>
        </p:sndAc>
      </p:transition>
    </mc:Choice>
    <mc:Fallback>
      <p:transition advClick="0" advTm="20000">
        <p:sndAc>
          <p:stSnd>
            <p:snd r:embed="rId2" name="click.wav"/>
          </p:stSnd>
        </p:sndAc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804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0">
        <p:sndAc>
          <p:stSnd>
            <p:snd r:embed="rId2" name="click.wav"/>
          </p:stSnd>
        </p:sndAc>
      </p:transition>
    </mc:Choice>
    <mc:Fallback>
      <p:transition advClick="0" advTm="20000">
        <p:sndAc>
          <p:stSnd>
            <p:snd r:embed="rId2" name="click.wav"/>
          </p:stSnd>
        </p:sndAc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2029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0">
        <p:sndAc>
          <p:stSnd>
            <p:snd r:embed="rId2" name="click.wav"/>
          </p:stSnd>
        </p:sndAc>
      </p:transition>
    </mc:Choice>
    <mc:Fallback>
      <p:transition advClick="0" advTm="20000">
        <p:sndAc>
          <p:stSnd>
            <p:snd r:embed="rId2" name="click.wav"/>
          </p:stSnd>
        </p:sndAc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395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0">
        <p:sndAc>
          <p:stSnd>
            <p:snd r:embed="rId2" name="click.wav"/>
          </p:stSnd>
        </p:sndAc>
      </p:transition>
    </mc:Choice>
    <mc:Fallback>
      <p:transition advClick="0" advTm="20000">
        <p:sndAc>
          <p:stSnd>
            <p:snd r:embed="rId2" name="click.wav"/>
          </p:stSnd>
        </p:sndAc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Widescreen</PresentationFormat>
  <Paragraphs>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McClary</dc:creator>
  <cp:lastModifiedBy>Joe McClary</cp:lastModifiedBy>
  <cp:revision>3</cp:revision>
  <dcterms:created xsi:type="dcterms:W3CDTF">2016-09-07T04:01:41Z</dcterms:created>
  <dcterms:modified xsi:type="dcterms:W3CDTF">2016-09-07T04:10:42Z</dcterms:modified>
</cp:coreProperties>
</file>